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EJP Photo - Creative Commons Attribution-NonCommercial-ShareAlike License  https://www.flickr.com/photos/29498428@N00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hiyori13 - Creative Commons Attribution-ShareAlike License  https://www.flickr.com/photos/36484111@N00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Arry_B - Creative Commons Attribution-NonCommercial-ShareAlike License  https://www.flickr.com/photos/38028162@N06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Yanapi Senaud - Creative Commons No known copyright restrictions  https://unsplash.com/@yaanapi?utm_source=haikudeck&amp;utm_medium=referral&amp;utm_campaign=api-credit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Drriss &amp; Marrionn - Creative Commons Attribution-NonCommercial-ShareAlike License  https://www.flickr.com/photos/61943224@N04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WanderingtheWorld (www.ChrisFord.com) - Creative Commons Attribution-NonCommercial License  https://www.flickr.com/photos/44028103@N07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Outdoor Traveler - Creative Commons Attribution-NonCommercial-ShareAlike License  https://www.flickr.com/photos/57084067@N07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becosky... - Creative Commons Attribution-ShareAlike License  https://www.flickr.com/photos/33143845@N07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isostandards - Creative Commons Attribution-NonCommercial-ShareAlike License  https://www.flickr.com/photos/48699820@N06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Aaron Burden - Creative Commons No known copyright restrictions  https://unsplash.com/@aaronburden?utm_source=haikudeck&amp;utm_medium=referral&amp;utm_campaign=api-credit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ikewinski - Creative Commons Attribution License  https://www.flickr.com/photos/73449134@N04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cellar_door_films - Creative Commons Attribution-NonCommercial-ShareAlike License  https://www.flickr.com/photos/54474727@N00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Okinawa Soba (Rob) - Creative Commons Attribution-NonCommercial-ShareAlike License  https://www.flickr.com/photos/24443965@N08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rawpixel - Creative Commons No known copyright restrictions  https://unsplash.com/@rawpixel?utm_source=haikudeck&amp;utm_medium=referral&amp;utm_campaign=api-credit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John-Mark Smith - Creative Commons No known copyright restrictions  https://unsplash.com/@mrrrk_smith?utm_source=haikudeck&amp;utm_medium=referral&amp;utm_campaign=api-credit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Okinawa Soba (Rob) - Creative Commons Attribution-NonCommercial-ShareAlike License  https://www.flickr.com/photos/24443965@N08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@Doug88888 - Creative Commons Attribution-NonCommercial-ShareAlike License  https://www.flickr.com/photos/29468339@N02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Nikolas Noonan - Creative Commons No known copyright restrictions  https://unsplash.com/@nikolasnoonan?utm_source=haikudeck&amp;utm_medium=referral&amp;utm_campaign=api-credit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Stas Ovsky - Creative Commons No known copyright restrictions  https://unsplash.com/@technobulka?utm_source=haikudeck&amp;utm_medium=referral&amp;utm_campaign=api-credit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Alexandra E Rust - Creative Commons Attribution License  https://www.flickr.com/photos/69670601@N05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La.Catholique - Creative Commons Attribution License  https://www.flickr.com/photos/38559542@N02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Stefan Baudy - Creative Commons Attribution License  https://www.flickr.com/photos/92454606@N00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2018-07-06T04:36:39Z</dcterms:created>
  <dcterms:modified xsi:type="dcterms:W3CDTF">2018-07-06T04:36:39Z</dcterms:modified>
</cp:coreProperties>
</file>